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6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1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0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B5C8-D560-4D22-98A9-C8E3319D9C9A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6E93-15E2-4C32-A558-67DA3B882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GELI~1.ISH\AppData\Local\Temp\Rar$DR04.195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6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NGELI~1.ISH\AppData\Local\Temp\Rar$DR49.588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NGELI~1.ISH\AppData\Local\Temp\Rar$DR50.162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NGELI~1.ISH\AppData\Local\Temp\Rar$DR50.327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ngelika.ishkhanyan\Downloads\Copy of IFS - Presentati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NGELI~1.ISH\AppData\Local\Temp\Rar$DR51.259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301562"/>
            <a:ext cx="4800600" cy="1938992"/>
          </a:xfrm>
          <a:prstGeom prst="rect">
            <a:avLst/>
          </a:prstGeom>
          <a:solidFill>
            <a:srgbClr val="393939"/>
          </a:solidFill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hy-AM" sz="2000" b="1" dirty="0" smtClean="0">
                <a:solidFill>
                  <a:schemeClr val="bg1"/>
                </a:solidFill>
              </a:rPr>
              <a:t>Միջոցներ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hy-AM" sz="2000" b="1" dirty="0" smtClean="0">
              <a:solidFill>
                <a:schemeClr val="bg1"/>
              </a:solidFill>
            </a:endParaRPr>
          </a:p>
          <a:p>
            <a:r>
              <a:rPr lang="hy-AM" sz="2000" dirty="0" smtClean="0">
                <a:solidFill>
                  <a:schemeClr val="bg1"/>
                </a:solidFill>
              </a:rPr>
              <a:t>Երկու և կես տարիների ընթացքում </a:t>
            </a:r>
          </a:p>
          <a:p>
            <a:r>
              <a:rPr lang="hy-AM" sz="2000" dirty="0" smtClean="0">
                <a:solidFill>
                  <a:schemeClr val="bg1"/>
                </a:solidFill>
              </a:rPr>
              <a:t>Հավաքագրվել ՝ </a:t>
            </a:r>
            <a:r>
              <a:rPr lang="ru-RU" sz="2000" dirty="0" smtClean="0">
                <a:solidFill>
                  <a:schemeClr val="bg1"/>
                </a:solidFill>
              </a:rPr>
              <a:t>$3</a:t>
            </a:r>
            <a:r>
              <a:rPr lang="hy-AM" sz="2000" dirty="0" smtClean="0">
                <a:solidFill>
                  <a:schemeClr val="bg1"/>
                </a:solidFill>
              </a:rPr>
              <a:t>2</a:t>
            </a:r>
            <a:r>
              <a:rPr lang="ru-RU" sz="2000" dirty="0" smtClean="0">
                <a:solidFill>
                  <a:schemeClr val="bg1"/>
                </a:solidFill>
              </a:rPr>
              <a:t> М.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hy-AM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8350" y="3143161"/>
            <a:ext cx="5067300" cy="1200329"/>
          </a:xfrm>
          <a:prstGeom prst="rect">
            <a:avLst/>
          </a:prstGeom>
          <a:solidFill>
            <a:srgbClr val="393939"/>
          </a:solidFill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solidFill>
                  <a:schemeClr val="bg1"/>
                </a:solidFill>
              </a:rPr>
              <a:t>Հատուցումներ.</a:t>
            </a:r>
          </a:p>
          <a:p>
            <a:r>
              <a:rPr lang="hy-AM" sz="2400" dirty="0" smtClean="0">
                <a:solidFill>
                  <a:schemeClr val="bg1"/>
                </a:solidFill>
              </a:rPr>
              <a:t>240 </a:t>
            </a:r>
            <a:r>
              <a:rPr lang="hy-AM" sz="2400" dirty="0" err="1" smtClean="0">
                <a:solidFill>
                  <a:schemeClr val="bg1"/>
                </a:solidFill>
              </a:rPr>
              <a:t>հատուցված</a:t>
            </a:r>
            <a:r>
              <a:rPr lang="hy-AM" sz="2400" dirty="0" smtClean="0">
                <a:solidFill>
                  <a:schemeClr val="bg1"/>
                </a:solidFill>
              </a:rPr>
              <a:t> ընտանիք</a:t>
            </a:r>
          </a:p>
          <a:p>
            <a:r>
              <a:rPr lang="hy-AM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790933"/>
            <a:ext cx="6781800" cy="1754326"/>
          </a:xfrm>
          <a:prstGeom prst="rect">
            <a:avLst/>
          </a:prstGeom>
          <a:solidFill>
            <a:srgbClr val="393939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hy-AM" sz="2400" b="1" dirty="0" err="1" smtClean="0">
                <a:solidFill>
                  <a:schemeClr val="bg1"/>
                </a:solidFill>
              </a:rPr>
              <a:t>Նվիրեբերություններ</a:t>
            </a:r>
            <a:r>
              <a:rPr lang="hy-AM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$</a:t>
            </a:r>
            <a:r>
              <a:rPr lang="en-US" sz="2400" dirty="0" smtClean="0">
                <a:solidFill>
                  <a:schemeClr val="bg1"/>
                </a:solidFill>
              </a:rPr>
              <a:t>411,000</a:t>
            </a:r>
            <a:r>
              <a:rPr lang="ru-RU" sz="2400" dirty="0" smtClean="0">
                <a:solidFill>
                  <a:schemeClr val="bg1"/>
                </a:solidFill>
              </a:rPr>
              <a:t>- 21 </a:t>
            </a:r>
            <a:r>
              <a:rPr lang="hy-AM" sz="2400" dirty="0" smtClean="0">
                <a:solidFill>
                  <a:schemeClr val="bg1"/>
                </a:solidFill>
              </a:rPr>
              <a:t>պետություններից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hy-AM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NGELI~1.ISH\AppData\Local\Temp\Rar$DR52.650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NGELI~1.ISH\AppData\Local\Temp\Rar$DR52.224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NGELI~1.ISH\AppData\Local\Temp\Rar$DR36.289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NGELI~1.ISH\AppData\Local\Temp\Rar$DR36.454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NGELI~1.ISH\AppData\Local\Temp\Rar$DR37.339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NGELI~1.ISH\AppData\Local\Temp\Rar$DR37.260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NGELI~1.ISH\AppData\Local\Temp\Rar$DR38.403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NGELI~1.ISH\AppData\Local\Temp\Rar$DR43.420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GELI~1.ISH\AppData\Local\Temp\Rar$DR48.269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NGELI~1.ISH\AppData\Local\Temp\Rar$DR49.492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4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</Words>
  <Application>Microsoft Office PowerPoint</Application>
  <PresentationFormat>On-screen Show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Angelika Ishkhanyan</dc:creator>
  <cp:lastModifiedBy>Տաթև Յաղջյան</cp:lastModifiedBy>
  <cp:revision>4</cp:revision>
  <dcterms:created xsi:type="dcterms:W3CDTF">2017-08-28T12:34:47Z</dcterms:created>
  <dcterms:modified xsi:type="dcterms:W3CDTF">2019-05-21T06:00:13Z</dcterms:modified>
</cp:coreProperties>
</file>